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Command Prompt Heroes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Oracle of Lost Knowledge</a:t>
            </a:r>
          </a:p>
          <a:p>
            <a:r>
              <a:t>A Hands-On Coding Adventure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Lab 5: The Conditional Gate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Make decisions in code with `if/else`</a:t>
            </a:r>
          </a:p>
          <a:p>
            <a:r>
              <a:t>Wrap logic in functions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Mini-Capstone: Automate the Lost Ledger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Clean up a messy sales file</a:t>
            </a:r>
          </a:p>
          <a:p>
            <a:r>
              <a:t>Calculate totals with Python</a:t>
            </a:r>
          </a:p>
          <a:p>
            <a:r>
              <a:t>Use real-world logic to solve business problems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Capstone: Rebuild the Oracle Core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ultimate challenge: corrupted CSV data</a:t>
            </a:r>
          </a:p>
          <a:p>
            <a:r>
              <a:t>Fix it, process it, and extract insights</a:t>
            </a:r>
          </a:p>
          <a:p>
            <a:r>
              <a:t>Use everything you've learned</a:t>
            </a:r>
          </a:p>
        </p:txBody>
      </p:sp>
      <p:pic>
        <p:nvPicPr>
          <p:cNvPr id="4" name="Picture 3" descr="A_digital_painting_in_a_realistic_style_with_elem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10360152" cy="690676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Oracle Core Restored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You’ve repaired the final system. The Archive is alive again. You are a true Command Prompt Hero.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Keep learning, keep exploring</a:t>
            </a:r>
          </a:p>
          <a:p>
            <a:r>
              <a:t>Star the repo on GitHub</a:t>
            </a:r>
          </a:p>
          <a:p>
            <a:r>
              <a:t>You’ve done something epic—share it!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Welcome, Hero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You're entering a world where knowledge has been lost...</a:t>
            </a:r>
          </a:p>
          <a:p>
            <a:r>
              <a:t>You'll learn to navigate the command line, write Python code, and automate tasks.</a:t>
            </a:r>
          </a:p>
          <a:p>
            <a:r>
              <a:t>And you’ll do it all with a story-driven twist.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Story Begins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AI apocalypse has erased human technical skills.</a:t>
            </a:r>
          </a:p>
          <a:p>
            <a:r>
              <a:t>The Oracle of Lost Knowledge is all that remains.</a:t>
            </a:r>
          </a:p>
          <a:p>
            <a:r>
              <a:t>You are one of the few who can speak the old language: code.</a:t>
            </a:r>
          </a:p>
        </p:txBody>
      </p:sp>
      <p:pic>
        <p:nvPicPr>
          <p:cNvPr id="4" name="Picture 3" descr="A_digital_painting_in_a_futuristic,_post-apocalyp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10360152" cy="103601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This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Self-paced labs with built-in storytelling</a:t>
            </a:r>
          </a:p>
          <a:p>
            <a:r>
              <a:t>Each lab teaches one new skill</a:t>
            </a:r>
          </a:p>
          <a:p>
            <a:r>
              <a:t>Helpers are here to guide you</a:t>
            </a:r>
          </a:p>
          <a:p>
            <a:r>
              <a:t>Your mission: Unlock the Oracle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Game Tie-In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Play Command Line Heroes before and after</a:t>
            </a:r>
          </a:p>
          <a:p>
            <a:r>
              <a:t>Test your terminal speed and memory</a:t>
            </a:r>
          </a:p>
          <a:p>
            <a:r>
              <a:t>Climb the leaderboard, show your growth!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Lab 1: Wake the Archive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Open the terminal</a:t>
            </a:r>
          </a:p>
          <a:p>
            <a:r>
              <a:t>Navigate files</a:t>
            </a:r>
          </a:p>
          <a:p>
            <a:r>
              <a:t>Run your first Python script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Lab 2: Echoes in the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Learn print statements</a:t>
            </a:r>
          </a:p>
          <a:p>
            <a:r>
              <a:t>Edit Python files</a:t>
            </a:r>
          </a:p>
          <a:p>
            <a:r>
              <a:t>Write your first message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Lab 3: The Loop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Repeat yourself with for loops</a:t>
            </a:r>
          </a:p>
          <a:p>
            <a:r>
              <a:t>Automate repetitive tasks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Lab 4: Decoding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 lists and `sum()`</a:t>
            </a:r>
          </a:p>
          <a:p>
            <a:r>
              <a:t>Find structure in chaos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